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8" r:id="rId2"/>
    <p:sldId id="265" r:id="rId3"/>
    <p:sldId id="284" r:id="rId4"/>
    <p:sldId id="270" r:id="rId5"/>
    <p:sldId id="271" r:id="rId6"/>
    <p:sldId id="272" r:id="rId7"/>
    <p:sldId id="274" r:id="rId8"/>
    <p:sldId id="275" r:id="rId9"/>
    <p:sldId id="285" r:id="rId10"/>
    <p:sldId id="276" r:id="rId11"/>
    <p:sldId id="283" r:id="rId12"/>
    <p:sldId id="278" r:id="rId13"/>
    <p:sldId id="277" r:id="rId14"/>
    <p:sldId id="286" r:id="rId15"/>
    <p:sldId id="279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C508"/>
    <a:srgbClr val="2ED78B"/>
    <a:srgbClr val="6ECDA0"/>
    <a:srgbClr val="86CABA"/>
    <a:srgbClr val="65E7FF"/>
    <a:srgbClr val="EBF1E9"/>
    <a:srgbClr val="AFB2AE"/>
    <a:srgbClr val="0B5D3E"/>
    <a:srgbClr val="FF6699"/>
    <a:srgbClr val="E87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730F4-2283-4732-905E-91B1D21A5E99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498AF-0620-4511-8513-DB74F8F273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8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F31D5-CC4C-4801-A3C9-BD22B1A8A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A4C534-BF80-4423-AE28-EAACF4213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64DCEC-AFFB-4858-970B-491B750B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7FB86-97E4-43F0-B66D-28CFF59A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CA156A-2A58-469D-872F-23C12C37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3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53748-CE8A-4CC7-BED4-7415C184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02878B-1763-4F13-94CC-8F3138A0F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ACEF9-4DE6-4D57-9CF5-F040CEDF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445CC-D7B9-4367-9D97-145B5F19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8C993-99DB-43DF-B7AF-0B55083F8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15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19D991-B235-4C61-B08F-B22E66D4F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FA34EB-D8B6-4476-99AB-D5EF4701A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53D519-E784-4408-9840-0EAD0405D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89E796-70C5-4F15-B74D-3B9336CB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3CC07E-1BD0-49BC-8272-D7957557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0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D6B50-06E7-4F66-89E4-4B326B6A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6004A6-1E4F-4BF2-9AC4-F430F8BC0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07E268-2144-4614-8A12-BC788037C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B03212-F612-498E-AB03-EE1776259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DC51E8-761C-417C-A72E-36E47DE8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75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5B8E3A-5BF2-4E50-A981-0ED7D7782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B16C1D-89A4-44A3-A18C-2F4F0252C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21D7D-2C02-4DE9-834E-1B0539B75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45D99-C3EE-4168-BA88-2BC7414C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710A5-5E09-4C1B-A1A0-8705AB98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36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A2753-C3D6-4AC0-B471-DEA33F5D8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74ADAF-8563-4684-AE51-95AA43279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9BE33B-BFAC-483C-8EBA-A6DC91F1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A3B187-F38B-47A8-B686-BE530A0E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33E9D7-33C2-47B8-AA4E-61C42866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13F2B-740D-457B-AB29-25F532BE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4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105C0-0406-4A64-A785-9FF74704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042F09-955A-4D44-8E47-C1818FE2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90E76C-EB34-4117-92C2-F6F732B1A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320802-BC06-4CEC-ABDB-2BB7FDA5CF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217D92-7EAE-4FDC-A51D-FE3664BD5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8B1F42-079B-479A-948E-04FEACB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933061-459C-44DF-85BE-7DB07C85A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272E96-5C0B-44F7-9AD4-C45826CC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948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C6832-9F5D-4DEE-B43D-C3F1185B4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0FF266-613D-4AFA-A256-87F6457C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4C15EF-6DA4-4671-9405-2F26AAAA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442EEE-537C-48A9-A996-1E12C475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B9B7FB-B58A-4525-BEF7-BC60BFA8E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921556-C70B-4610-9E21-09ED2294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EA0F5E-0094-4699-9880-DA59E46D1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73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9E6C55-5771-41D6-8FE5-BC83D424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F0897E-6431-4636-B4C4-6665464BA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3CB7B2-2400-4010-B5D4-7155D9D7D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523865-1459-4EB8-92DF-021DEB106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22C567-D267-4D70-BDA4-9ADFA97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8277F9-78FA-4EF8-9DF1-7F501A2E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21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673E92-6457-46FA-929A-6B1269F8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866040-0806-48AE-B3D5-0AB14DF65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E3E053-E710-4256-8650-F2CB6CDAA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99EEE3-6C99-41C8-8889-1A5A7F4F2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113B5F-E996-493E-BDD3-E3F738530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253333-C1AD-49E6-BF1B-3F2C971E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90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809830-680D-4859-8B1A-DD7F3162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DC293A-82A9-40C6-8504-462EA5E93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96823E-5697-489E-8B31-167AE0A0D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170D-CFCB-498E-9DF1-CCACD061D1FD}" type="datetimeFigureOut">
              <a:rPr lang="ko-KR" altLang="en-US" smtClean="0"/>
              <a:t>2019-10-12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186B0-04FA-4C42-81E3-6EA482E9B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12F856-2F1B-4706-99B2-1F8A2F7F1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53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D29423-26F7-4619-BEA9-5CCC9AA6A61D}"/>
              </a:ext>
            </a:extLst>
          </p:cNvPr>
          <p:cNvSpPr/>
          <p:nvPr/>
        </p:nvSpPr>
        <p:spPr>
          <a:xfrm>
            <a:off x="0" y="-161350"/>
            <a:ext cx="12216800" cy="4212077"/>
          </a:xfrm>
          <a:prstGeom prst="rect">
            <a:avLst/>
          </a:prstGeom>
          <a:solidFill>
            <a:srgbClr val="6ECD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16C4C89F-E99C-4F07-ABB6-8E9C6EF7DE7F}"/>
              </a:ext>
            </a:extLst>
          </p:cNvPr>
          <p:cNvSpPr txBox="1">
            <a:spLocks/>
          </p:cNvSpPr>
          <p:nvPr/>
        </p:nvSpPr>
        <p:spPr>
          <a:xfrm>
            <a:off x="223736" y="350789"/>
            <a:ext cx="1303507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제안발표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1DCAD45-B5BA-44F5-B476-37724CB0F89C}"/>
              </a:ext>
            </a:extLst>
          </p:cNvPr>
          <p:cNvSpPr txBox="1">
            <a:spLocks/>
          </p:cNvSpPr>
          <p:nvPr/>
        </p:nvSpPr>
        <p:spPr>
          <a:xfrm>
            <a:off x="992103" y="1428668"/>
            <a:ext cx="10351400" cy="2527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날 어때</a:t>
            </a:r>
            <a:r>
              <a:rPr kumimoji="0" lang="en-US" altLang="ko-KR" sz="6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!?</a:t>
            </a:r>
            <a:endParaRPr kumimoji="0" lang="en-US" altLang="ko-KR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377DDA3-EFE0-494A-A48B-64B5D536D763}"/>
              </a:ext>
            </a:extLst>
          </p:cNvPr>
          <p:cNvCxnSpPr>
            <a:cxnSpLocks/>
          </p:cNvCxnSpPr>
          <p:nvPr/>
        </p:nvCxnSpPr>
        <p:spPr>
          <a:xfrm>
            <a:off x="389106" y="739403"/>
            <a:ext cx="15661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24FA1664-5654-49C7-845E-755270B5B1EE}"/>
              </a:ext>
            </a:extLst>
          </p:cNvPr>
          <p:cNvSpPr txBox="1">
            <a:spLocks/>
          </p:cNvSpPr>
          <p:nvPr/>
        </p:nvSpPr>
        <p:spPr>
          <a:xfrm>
            <a:off x="9102445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강찬혁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7D76A6C-AAE7-40D3-8CD5-26AC7592793A}"/>
              </a:ext>
            </a:extLst>
          </p:cNvPr>
          <p:cNvCxnSpPr>
            <a:cxnSpLocks/>
          </p:cNvCxnSpPr>
          <p:nvPr/>
        </p:nvCxnSpPr>
        <p:spPr>
          <a:xfrm>
            <a:off x="8278238" y="5191328"/>
            <a:ext cx="3293529" cy="0"/>
          </a:xfrm>
          <a:prstGeom prst="line">
            <a:avLst/>
          </a:prstGeom>
          <a:ln>
            <a:solidFill>
              <a:srgbClr val="129E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제목 1">
            <a:extLst>
              <a:ext uri="{FF2B5EF4-FFF2-40B4-BE49-F238E27FC236}">
                <a16:creationId xmlns:a16="http://schemas.microsoft.com/office/drawing/2014/main" id="{8B82BB04-1A93-4546-9BFC-868B54FAAF05}"/>
              </a:ext>
            </a:extLst>
          </p:cNvPr>
          <p:cNvSpPr txBox="1">
            <a:spLocks/>
          </p:cNvSpPr>
          <p:nvPr/>
        </p:nvSpPr>
        <p:spPr>
          <a:xfrm>
            <a:off x="9112172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강찬혁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5DDCE8C8-0721-4055-827F-F652A05456D6}"/>
              </a:ext>
            </a:extLst>
          </p:cNvPr>
          <p:cNvSpPr txBox="1">
            <a:spLocks/>
          </p:cNvSpPr>
          <p:nvPr/>
        </p:nvSpPr>
        <p:spPr>
          <a:xfrm>
            <a:off x="10012500" y="4773453"/>
            <a:ext cx="1842873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4</a:t>
            </a:r>
            <a:r>
              <a:rPr lang="ko-KR" altLang="en-US" sz="2000" b="1" dirty="0" err="1">
                <a:solidFill>
                  <a:schemeClr val="bg2">
                    <a:lumMod val="2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딸라조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8C80B3-E0C2-4E6E-8A80-001F0D216924}"/>
              </a:ext>
            </a:extLst>
          </p:cNvPr>
          <p:cNvSpPr/>
          <p:nvPr/>
        </p:nvSpPr>
        <p:spPr>
          <a:xfrm>
            <a:off x="-12400" y="4282175"/>
            <a:ext cx="12216800" cy="45719"/>
          </a:xfrm>
          <a:prstGeom prst="rect">
            <a:avLst/>
          </a:prstGeom>
          <a:solidFill>
            <a:srgbClr val="17D37E">
              <a:alpha val="9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4868CD3-8817-42C9-ACEB-3FA7BF80EB5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2827562"/>
            <a:ext cx="3952102" cy="134294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932FAB1-2408-405B-B65C-C3E141AA6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l="50000"/>
          <a:stretch/>
        </p:blipFill>
        <p:spPr>
          <a:xfrm>
            <a:off x="8703611" y="2826390"/>
            <a:ext cx="1976051" cy="134294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5337D83-3995-485B-AFCF-B3759C46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t="15625" r="49952"/>
          <a:stretch/>
        </p:blipFill>
        <p:spPr>
          <a:xfrm>
            <a:off x="10238843" y="3035964"/>
            <a:ext cx="1977957" cy="113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52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52" y="3305432"/>
            <a:ext cx="3231292" cy="1571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10~20</a:t>
            </a:r>
            <a:r>
              <a:rPr lang="ko-KR" altLang="en-US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대</a:t>
            </a:r>
          </a:p>
        </p:txBody>
      </p:sp>
    </p:spTree>
    <p:extLst>
      <p:ext uri="{BB962C8B-B14F-4D97-AF65-F5344CB8AC3E}">
        <p14:creationId xmlns:p14="http://schemas.microsoft.com/office/powerpoint/2010/main" val="1502265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경쟁사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기획 이유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1F2708-12AD-42BE-AE68-85A87C127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443" y="2578443"/>
            <a:ext cx="2201813" cy="3908482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2639DF-FF92-42F8-A3A1-D94DD553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685" y="2578443"/>
            <a:ext cx="5480946" cy="37843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09726B9-0D6D-4E7C-A650-D4AC4FA1D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01" y="2578443"/>
            <a:ext cx="2201813" cy="390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31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EFBDE43-1B25-4AB4-A46A-FC55C281A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6896" y="3107368"/>
            <a:ext cx="1872323" cy="17359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A6D1A0E-AF53-4122-8458-A588126CA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453" y="4333422"/>
            <a:ext cx="1937718" cy="5099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A90645-DA20-4187-A838-4C4D1BEBE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580" y="3020965"/>
            <a:ext cx="1569464" cy="1312457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C41EED8-4BCF-4282-91BD-AB19CB5E55A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서버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DB,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희망사항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45280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2004~2019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서울 대공원 일별 입장객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028062-F2BC-49ED-B29E-BEC7B80ED2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2" t="23755" r="38449" b="12796"/>
          <a:stretch/>
        </p:blipFill>
        <p:spPr>
          <a:xfrm>
            <a:off x="1061544" y="2477620"/>
            <a:ext cx="7039303" cy="421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3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2009~2019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서울시 일별 기상관측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1987~2019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서울시 일별 대기오염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전국 관광지 월별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6330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0539" y="3547332"/>
            <a:ext cx="7748394" cy="8681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분류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(Classification) +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시계열 핵심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feature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추출</a:t>
            </a:r>
          </a:p>
        </p:txBody>
      </p:sp>
    </p:spTree>
    <p:extLst>
      <p:ext uri="{BB962C8B-B14F-4D97-AF65-F5344CB8AC3E}">
        <p14:creationId xmlns:p14="http://schemas.microsoft.com/office/powerpoint/2010/main" val="1475568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17B1CF-658D-4A9A-B0DA-C8124AA93AE5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12" y="265247"/>
            <a:ext cx="9719553" cy="656279"/>
          </a:xfrm>
        </p:spPr>
        <p:txBody>
          <a:bodyPr>
            <a:noAutofit/>
          </a:bodyPr>
          <a:lstStyle/>
          <a:p>
            <a:r>
              <a:rPr lang="en-US" altLang="ko-KR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Contents</a:t>
            </a:r>
            <a:endParaRPr lang="ko-KR" altLang="en-US" sz="4300" dirty="0">
              <a:solidFill>
                <a:schemeClr val="bg2">
                  <a:lumMod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 err="1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타겟분석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분석 목표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 및 개발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,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모델 등등 구체적인 것들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?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EA7EC5F1-66CE-4DCD-AC65-B1984DCF7647}"/>
              </a:ext>
            </a:extLst>
          </p:cNvPr>
          <p:cNvSpPr/>
          <p:nvPr/>
        </p:nvSpPr>
        <p:spPr>
          <a:xfrm>
            <a:off x="437131" y="1927655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원형: 비어 있음 6">
            <a:extLst>
              <a:ext uri="{FF2B5EF4-FFF2-40B4-BE49-F238E27FC236}">
                <a16:creationId xmlns:a16="http://schemas.microsoft.com/office/drawing/2014/main" id="{C4CAE7BD-32EB-4309-8173-3AFDFC86CD31}"/>
              </a:ext>
            </a:extLst>
          </p:cNvPr>
          <p:cNvSpPr/>
          <p:nvPr/>
        </p:nvSpPr>
        <p:spPr>
          <a:xfrm>
            <a:off x="437131" y="2955560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870AEFF7-DB73-4753-A9D4-986F8A2D5B21}"/>
              </a:ext>
            </a:extLst>
          </p:cNvPr>
          <p:cNvSpPr/>
          <p:nvPr/>
        </p:nvSpPr>
        <p:spPr>
          <a:xfrm>
            <a:off x="437131" y="3966577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B64A2C9F-9B22-40BE-8D75-354ED78367EC}"/>
              </a:ext>
            </a:extLst>
          </p:cNvPr>
          <p:cNvSpPr/>
          <p:nvPr/>
        </p:nvSpPr>
        <p:spPr>
          <a:xfrm>
            <a:off x="437131" y="4977595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67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3A99B47-B029-47C3-8D3A-0C0EF5A40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251" y="1846646"/>
            <a:ext cx="5032354" cy="4351338"/>
          </a:xfrm>
        </p:spPr>
      </p:pic>
    </p:spTree>
    <p:extLst>
      <p:ext uri="{BB962C8B-B14F-4D97-AF65-F5344CB8AC3E}">
        <p14:creationId xmlns:p14="http://schemas.microsoft.com/office/powerpoint/2010/main" val="761028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FD834DC-6ACF-4D76-B5AC-1F7AB3B9B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7706" y="2870360"/>
            <a:ext cx="5675008" cy="34175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59EA11-0E87-4109-BF6B-6727FF73C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462" y="2067238"/>
            <a:ext cx="6330970" cy="3795811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</p:spTree>
    <p:extLst>
      <p:ext uri="{BB962C8B-B14F-4D97-AF65-F5344CB8AC3E}">
        <p14:creationId xmlns:p14="http://schemas.microsoft.com/office/powerpoint/2010/main" val="1614283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51D492-1CEB-4C53-B40A-272DEB0DB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665" y="2592855"/>
            <a:ext cx="5829805" cy="34902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954898A-61E5-4DFB-B2E2-2C5440FB2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21" y="1793214"/>
            <a:ext cx="6797629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4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일별 관광객수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날씨 데이터셋 등을 이용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머신러닝을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통해 학습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미래의 특정 날짜에 어느 정도로 사람이 올 지를 예측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636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소중한 여름휴가 기간에 놀이공원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에서 티 익스프레스를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10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번 타고 싶은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사람</a:t>
            </a:r>
          </a:p>
        </p:txBody>
      </p:sp>
      <p:pic>
        <p:nvPicPr>
          <p:cNvPr id="7" name="그림 6" descr="사람, 실외, 쥐고있는, 남자이(가) 표시된 사진&#10;&#10;자동 생성된 설명">
            <a:extLst>
              <a:ext uri="{FF2B5EF4-FFF2-40B4-BE49-F238E27FC236}">
                <a16:creationId xmlns:a16="http://schemas.microsoft.com/office/drawing/2014/main" id="{3CD1BBAB-D1B1-4034-87E0-3E231B90A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291" y="1825625"/>
            <a:ext cx="3525509" cy="471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9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눈치게임에서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승리하고 싶은 사람들</a:t>
            </a:r>
          </a:p>
        </p:txBody>
      </p:sp>
      <p:pic>
        <p:nvPicPr>
          <p:cNvPr id="8" name="그림 7" descr="사람, 건물, 실외, 스포츠이(가) 표시된 사진&#10;&#10;자동 생성된 설명">
            <a:extLst>
              <a:ext uri="{FF2B5EF4-FFF2-40B4-BE49-F238E27FC236}">
                <a16:creationId xmlns:a16="http://schemas.microsoft.com/office/drawing/2014/main" id="{DBA11397-929D-4FDC-A4FE-09DC7F3DB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455" y="2098725"/>
            <a:ext cx="4958345" cy="40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1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공황장애가 있지만 놀이기구를 타고 싶은 사람</a:t>
            </a:r>
          </a:p>
        </p:txBody>
      </p:sp>
      <p:pic>
        <p:nvPicPr>
          <p:cNvPr id="5" name="그림 4" descr="남자, 셔츠이(가) 표시된 사진&#10;&#10;자동 생성된 설명">
            <a:extLst>
              <a:ext uri="{FF2B5EF4-FFF2-40B4-BE49-F238E27FC236}">
                <a16:creationId xmlns:a16="http://schemas.microsoft.com/office/drawing/2014/main" id="{173115DD-B788-45AC-BD42-91380748E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32" y="2690649"/>
            <a:ext cx="6881543" cy="379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45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3241</TotalTime>
  <Words>137</Words>
  <Application>Microsoft Office PowerPoint</Application>
  <PresentationFormat>와이드스크린</PresentationFormat>
  <Paragraphs>48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12롯데마트드림Light</vt:lpstr>
      <vt:lpstr>12롯데마트드림Medium</vt:lpstr>
      <vt:lpstr>맑은 고딕</vt:lpstr>
      <vt:lpstr>Arial</vt:lpstr>
      <vt:lpstr>Office 테마</vt:lpstr>
      <vt:lpstr>PowerPoint 프레젠테이션</vt:lpstr>
      <vt:lpstr>Contents</vt:lpstr>
      <vt:lpstr>PowerPoint 프레젠테이션</vt:lpstr>
      <vt:lpstr>PowerPoint 프레젠테이션</vt:lpstr>
      <vt:lpstr>문제점</vt:lpstr>
      <vt:lpstr>해결책</vt:lpstr>
      <vt:lpstr>타겟 분석</vt:lpstr>
      <vt:lpstr>타겟 분석</vt:lpstr>
      <vt:lpstr>타겟 분석</vt:lpstr>
      <vt:lpstr>타겟 분석</vt:lpstr>
      <vt:lpstr>경쟁사 분석</vt:lpstr>
      <vt:lpstr>구현</vt:lpstr>
      <vt:lpstr>데이터셋과 모델링</vt:lpstr>
      <vt:lpstr>데이터셋과 모델링</vt:lpstr>
      <vt:lpstr>데이터셋과 모델링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집중교육1제안발표</dc:title>
  <dc:creator>kwakms123@ajou.ac.kr</dc:creator>
  <cp:lastModifiedBy>곽명섭</cp:lastModifiedBy>
  <cp:revision>37</cp:revision>
  <dcterms:created xsi:type="dcterms:W3CDTF">2019-09-30T08:08:50Z</dcterms:created>
  <dcterms:modified xsi:type="dcterms:W3CDTF">2019-10-14T06:23:21Z</dcterms:modified>
</cp:coreProperties>
</file>